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16D869-489E-44A9-9EB4-3BFE32A76D7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8CB86D-9EB1-4AE9-A93F-855C06AB75A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jpe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Какая бывает </a:t>
            </a:r>
            <a:r>
              <a:rPr lang="ru-RU" dirty="0" smtClean="0"/>
              <a:t>валюта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многообразием валют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5999662"/>
            <a:ext cx="322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Темрюк,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2023г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Дом\Desktop\426917734f8ff5d88b4651fdd415c8cbfcaf92e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2925589" cy="29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62486" y="531728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ПРАВОВОЙ ИНФОРМАЦИИ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Китай – </a:t>
            </a:r>
            <a:r>
              <a:rPr lang="ru-RU" dirty="0" smtClean="0"/>
              <a:t>Юань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372669"/>
            <a:ext cx="4721728" cy="4875731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Юань — денежная единица Китайской Народной Республики.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используется исключительно вне Китая; переводится как «круг» («круглая монета»).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72669"/>
            <a:ext cx="3888000" cy="35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3075" name="Picture 3" descr="C:\Users\Дом\Desktop\Картинки валют\New-Yuan-RMB-CNY-2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5242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ом\Desktop\Картинки валют\7530b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992" y="242088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Япония-Йена</a:t>
            </a:r>
            <a:endParaRPr lang="ru-RU" dirty="0"/>
          </a:p>
        </p:txBody>
      </p:sp>
      <p:pic>
        <p:nvPicPr>
          <p:cNvPr id="7170" name="Picture 2" descr="C:\Users\Дом\Desktop\Картинки валют\59c556a48d4da57aa0b556eb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000" cy="35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39767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Слово «иена» имеет корень «эн», что переводится с японского языка как «круглый».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связано с тем, что монеты в средние века имели различную форму: от прямоугольной до овальной, а именно иены начали чеканить в виде круглых монет.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6146" name="Picture 2" descr="C:\Users\Дом\Desktop\Картинки валют\Иена.-Деньги-в-Япони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339162"/>
            <a:ext cx="5084619" cy="48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Картинки валют\580625_b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227" y="2575488"/>
            <a:ext cx="2786735" cy="23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Казахстан – </a:t>
            </a:r>
            <a:r>
              <a:rPr lang="ru-RU" dirty="0" smtClean="0"/>
              <a:t>Тенге</a:t>
            </a:r>
            <a:endParaRPr lang="ru-RU" dirty="0"/>
          </a:p>
        </p:txBody>
      </p:sp>
      <p:pic>
        <p:nvPicPr>
          <p:cNvPr id="13314" name="Picture 2" descr="C:\Users\Дом\Desktop\Картинки валют\248923-459bc-56377838--u15000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88000" cy="35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49985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Название «тенге» происходит от средневековых тюркских мелких серебряных монет «денге» или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таньга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от которых произошли также название русской монеты деньга (полкопейки) и само слово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8194" name="Picture 2" descr="C:\Users\Дом\Desktop\Картинки валют\457063.970x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811" y="2348880"/>
            <a:ext cx="38427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\Desktop\Картинки валют\1478933023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1447914"/>
            <a:ext cx="4250203" cy="42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5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Турция- </a:t>
            </a:r>
            <a:r>
              <a:rPr lang="ru-RU" dirty="0" smtClean="0"/>
              <a:t>Лира</a:t>
            </a:r>
            <a:endParaRPr lang="ru-RU" dirty="0"/>
          </a:p>
        </p:txBody>
      </p:sp>
      <p:pic>
        <p:nvPicPr>
          <p:cNvPr id="14339" name="Picture 3" descr="C:\Users\Дом\Desktop\Картинки валют\65-4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51" y="1412776"/>
            <a:ext cx="3888000" cy="35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4278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Предшественницей турецкой лиры была лира Османского государства.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Изначально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османская лира являлась золотой монетой, но к моменту распада империи представляла собой малообеспеченную банкноту</a:t>
            </a:r>
            <a:r>
              <a:rPr lang="ru-RU" sz="2400" dirty="0"/>
              <a:t>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9218" name="Picture 2" descr="C:\Users\Дом\Desktop\Картинки валют\turkish_li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12" y="1340768"/>
            <a:ext cx="77170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ОАЭ </a:t>
            </a:r>
            <a:r>
              <a:rPr lang="ru-RU" sz="4400" dirty="0"/>
              <a:t>– </a:t>
            </a:r>
            <a:r>
              <a:rPr lang="ru-RU" sz="4400" dirty="0" smtClean="0"/>
              <a:t>Дирхам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8937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58383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Дирхам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дирхе́м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первоначально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арабская серебряная монета, введённая в обращение в конце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VII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века.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Дирхам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валюта не только ОАЭ, но и Марокко. Также дирхам является разменной единицей катарского риала и ливийского динара.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10242" name="Picture 2" descr="C:\Users\Дом\Desktop\Картинки валют\879474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7363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ом\Desktop\Картинки валют\xAED_01.jpg.pagespeed.ic.r2RvVhVTA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49" y="1484784"/>
            <a:ext cx="48635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Современный мир невозможно представить без денег. Почти все, что нас окружает, имеет свою цену и может быть куплено или продано.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упрощает взаимоотношения между людьми.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работает, и за свой труд получает зарплату. На эти деньги он может покупать товары, ездить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отдых.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Европа-Евро</a:t>
            </a:r>
            <a:endParaRPr lang="ru-RU" dirty="0"/>
          </a:p>
        </p:txBody>
      </p:sp>
      <p:pic>
        <p:nvPicPr>
          <p:cNvPr id="12290" name="Picture 2" descr="C:\Users\Дом\Desktop\Картинки валют\47674412_l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3888000" cy="35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5941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Самая молодая в мире валюта евро происходить от слова «Европа». Ею пользуются люди 19 мировых держав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11267" name="Picture 3" descr="C:\Users\Дом\Desktop\Картинки валют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140" y="4509120"/>
            <a:ext cx="6017919" cy="22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Дом\Desktop\Картинки валют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31775"/>
            <a:ext cx="4248472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презентации: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Образовательная: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подростков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 названиями денежных единиц стран мира;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формирование познавательного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 развитию международной и российской денежной системы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296" indent="0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творческую активность,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интеллектуальные и исследовательские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умения.</a:t>
            </a:r>
          </a:p>
          <a:p>
            <a:pPr marL="82296" indent="0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воспитывать инициативу и любознательность.</a:t>
            </a:r>
          </a:p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способствовать повышению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к экономическим знаниям.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Выгнутая вниз стрелка 3">
            <a:hlinkClick r:id="" action="ppaction://hlinkshowjump?jump=firstslide"/>
          </p:cNvPr>
          <p:cNvSpPr/>
          <p:nvPr/>
        </p:nvSpPr>
        <p:spPr>
          <a:xfrm>
            <a:off x="7956376" y="6309320"/>
            <a:ext cx="864096" cy="360040"/>
          </a:xfrm>
          <a:prstGeom prst="curvedUpArrow">
            <a:avLst>
              <a:gd name="adj1" fmla="val 25000"/>
              <a:gd name="adj2" fmla="val 104304"/>
              <a:gd name="adj3" fmla="val 4424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Дом\Desktop\Картинки валют\i (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566" y="5801346"/>
            <a:ext cx="1143508" cy="7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денег: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66344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Наличные денежные средства: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524000"/>
            <a:ext cx="3857632" cy="466344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Безналичные денежные средства :</a:t>
            </a:r>
          </a:p>
          <a:p>
            <a:pPr marL="82296" indent="0" algn="ctr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843808" y="2708920"/>
            <a:ext cx="576064" cy="648072"/>
          </a:xfrm>
          <a:prstGeom prst="down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76256" y="2708920"/>
            <a:ext cx="576064" cy="648072"/>
          </a:xfrm>
          <a:prstGeom prst="down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1576" y="343771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Бумажные деньг</a:t>
            </a:r>
            <a:r>
              <a:rPr lang="ru-RU" sz="2400" dirty="0" smtClean="0"/>
              <a:t>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181" y="4886590"/>
            <a:ext cx="249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Разменные монеты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459" y="4222950"/>
            <a:ext cx="3448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деньги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Кредитные деньги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(чек , вексель, сейчас заменяют кредитными картами)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Картинки валют\145-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406" y="3437719"/>
            <a:ext cx="2415438" cy="10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Картинки валют\338145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844" y="4483741"/>
            <a:ext cx="1969779" cy="17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\Desktop\Картинки валют\i (8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224" y="3372972"/>
            <a:ext cx="1371700" cy="9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НАЗВАНИЯ </a:t>
            </a:r>
            <a:r>
              <a:rPr lang="ru-RU" sz="3600" dirty="0"/>
              <a:t>ВАЛЮТ РАЗНЫХ </a:t>
            </a:r>
            <a:r>
              <a:rPr lang="ru-RU" sz="3600" dirty="0" smtClean="0"/>
              <a:t>СТРАН: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Деньги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имеют свое название и свой дизайн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России и Белоруссии – это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рубль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США– доллар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Китае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юань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Японии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йена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Казахстане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тенге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Турции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лира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ОАЭ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дирхам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Евросоюзе – евро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Почти в каждой стране есть своя национальная валюта.</a:t>
            </a:r>
          </a:p>
          <a:p>
            <a:pPr marL="0" indent="0">
              <a:buNone/>
            </a:pPr>
            <a:endParaRPr lang="ru-RU" sz="2600" dirty="0" smtClean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Россия – Российский рубль.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484784"/>
            <a:ext cx="4824536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Денежной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единицей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 является рубль.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версий происхождения рубля ,то что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Руси раньше была мера веса для драгоценных металлов, гривна. Потом так стали называть серебряную монету. Крупную монету можно было рубить на 4 части. От слова «рубить» и произошло слово «рубль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esktop\90611-vodnyj_put-sobor_vasiliya_blazhennogo-gorod-reki-most-3840x2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88432" cy="35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4" name="Picture 11" descr="C:\Users\Дом\Desktop\146-0.jpg"/>
          <p:cNvPicPr>
            <a:picLocks noGrp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82" y="5471866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Дом\Desktop\146-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085" y="5481239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Дом\Desktop\142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292" y="1733846"/>
            <a:ext cx="213182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ом\Desktop\142-0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6382" y="1733846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Дом\Desktop\143-0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82" y="2655162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Дом\Desktop\143-1.jpg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292" y="2655162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Дом\Desktop\1099-0.jpg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371" y="1733846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Дом\Desktop\1100-1.jpg"/>
          <p:cNvPicPr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371" y="2703335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ом\Desktop\145-1.jpg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085" y="4525736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м\Desktop\145-0.jpg"/>
          <p:cNvPicPr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82" y="4525736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ом\Desktop\144-0.jpg"/>
          <p:cNvPicPr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82" y="3599119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ом\Desktop\144-1.jpg"/>
          <p:cNvPicPr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292" y="3603335"/>
            <a:ext cx="216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ом\Desktop\Картинки валют\russian-ruble-coins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3717034"/>
            <a:ext cx="3312368" cy="221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США-Американский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доллар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844824"/>
            <a:ext cx="4073656" cy="440357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Денежной единицей Соединенных Штатов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Америки,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доллар. Это одна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основных резервных валют мира.</a:t>
            </a:r>
          </a:p>
        </p:txBody>
      </p:sp>
      <p:pic>
        <p:nvPicPr>
          <p:cNvPr id="5122" name="Picture 2" descr="C:\Users\Дом\Desktop\Картинки валют\d59f08c3e17d4c4da4198f0728e14015-20-scaled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28" y="1484784"/>
            <a:ext cx="4048147" cy="35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Банкноты и </a:t>
            </a:r>
            <a:r>
              <a:rPr lang="ru-RU" dirty="0" smtClean="0"/>
              <a:t>монеты</a:t>
            </a:r>
            <a:endParaRPr lang="ru-RU" dirty="0"/>
          </a:p>
        </p:txBody>
      </p:sp>
      <p:pic>
        <p:nvPicPr>
          <p:cNvPr id="2065" name="Picture 17" descr="C:\Users\Дом\Desktop\Картинки валют\d5dea87da0f44772121f674e2b34d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228" y="1502295"/>
            <a:ext cx="502592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Дом\Desktop\Картинки валют\a104d68613e7c2a326d21ddfbddf0a8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30609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81239"/>
            <a:ext cx="576064" cy="360129"/>
          </a:xfrm>
          <a:prstGeom prst="righ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259632" y="6381239"/>
            <a:ext cx="576064" cy="360129"/>
          </a:xfrm>
          <a:prstGeom prst="leftArrow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1873</TotalTime>
  <Words>446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Какая бывает валюта</vt:lpstr>
      <vt:lpstr>Введение:</vt:lpstr>
      <vt:lpstr>Цели и задачи презентации:</vt:lpstr>
      <vt:lpstr>Виды денег: </vt:lpstr>
      <vt:lpstr> НАЗВАНИЯ ВАЛЮТ РАЗНЫХ СТРАН: </vt:lpstr>
      <vt:lpstr>Россия – Российский рубль.</vt:lpstr>
      <vt:lpstr>Банкноты и монеты</vt:lpstr>
      <vt:lpstr> США-Американский доллар </vt:lpstr>
      <vt:lpstr>Банкноты и монеты</vt:lpstr>
      <vt:lpstr>Китай – Юань</vt:lpstr>
      <vt:lpstr>Банкноты и монеты</vt:lpstr>
      <vt:lpstr>Япония-Йена</vt:lpstr>
      <vt:lpstr>Банкноты и монеты</vt:lpstr>
      <vt:lpstr>Казахстан – Тенге</vt:lpstr>
      <vt:lpstr>Банкноты и монеты</vt:lpstr>
      <vt:lpstr>Турция- Лира</vt:lpstr>
      <vt:lpstr>Банкноты и монеты</vt:lpstr>
      <vt:lpstr> ОАЭ – Дирхам </vt:lpstr>
      <vt:lpstr>Банкноты и монеты</vt:lpstr>
      <vt:lpstr>Европа-Евро</vt:lpstr>
      <vt:lpstr>Банкноты и монеты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Татьяна</cp:lastModifiedBy>
  <cp:revision>64</cp:revision>
  <dcterms:created xsi:type="dcterms:W3CDTF">2022-01-31T10:22:22Z</dcterms:created>
  <dcterms:modified xsi:type="dcterms:W3CDTF">2023-08-21T10:41:05Z</dcterms:modified>
</cp:coreProperties>
</file>